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06884-90BC-431B-B481-89C419744FA0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BC980-4A32-4868-9920-86939F823F7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549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next token</a:t>
            </a:r>
          </a:p>
          <a:p>
            <a:r>
              <a:rPr lang="en-US" dirty="0"/>
              <a:t>Token </a:t>
            </a:r>
            <a:r>
              <a:rPr lang="en-US"/>
              <a:t>vs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C980-4A32-4868-9920-86939F823F7C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707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AA1D-B1F9-96A0-7387-976C09957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18063-950B-8ADA-A9DD-5AFB4A336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C7411-51EC-A4F9-DC84-13A18E4D4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1C88-F35E-1C89-870D-619CE946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3B158-1A7F-6EB7-E55B-AD8D3D4B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905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8E12-C039-EDEC-E286-51DF37F5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1DA8A-CFAB-9138-F6BE-3EEF3D257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DCF93-B533-B3CA-5E4C-B938515D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8920C-95BF-2A8A-B4B2-1FB42790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B4C0-AED5-0281-CD08-53D6AF90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128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3C780-D149-5E52-B015-AED05FF8C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C58F1-4FA7-3134-86BB-4C6EB429F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F1F6-55F0-BB4D-A327-CB15CD80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3B5D5-8FFD-49E8-FD85-DC3B4A74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F341B-421C-9826-435F-7DFCEEBE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735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223D-73FC-0C5E-71B2-E2227500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94E89-C12E-D279-3729-6E96FF4BE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8652-6037-85B8-3B43-BF5C0D8D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A41CD-3162-8F5A-084C-6B1900B7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237B1-874E-BA8B-F4D9-7AD4EDF3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51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738F4-777B-0A45-6EF3-B94FABC0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5579D-0B55-F6ED-A25F-8795FAB8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3D36E-B5A7-6562-E563-B72E8155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17014-ED71-D2C3-E2FB-EB2E0156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A089B-224F-9ACE-956E-F3EA660F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481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2CAE-9B7B-FFAE-A015-5972B9DD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4024-EEA8-6DA4-8A41-5B6565F59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2DCE2-C963-E0C0-7D3B-FE5BCE0A4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4625E-B58F-6440-8E77-E8BF96DC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9146D-18E5-462C-A513-EA49FC59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0DAF0-B977-053A-A6C6-2850884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189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6C38-D757-A058-15EC-4CE00D63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34FA9-8D52-52EE-72B2-B8CEC650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361C4-0B16-1C4B-C59E-ED70A37E9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5C3E92-5AF8-563A-D372-B9D8173D1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B60C9-E930-CF8C-36C0-65EF46F38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9AD69-9538-257C-0F5C-AB844264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6180B-DCC5-1776-A351-A6F15E79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5C4B5-4754-E770-0821-7FD46834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840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C43D-E784-03D2-E187-6FD084D4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66E0E-7C59-D5F8-2E77-404B3FDB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BB689-719B-2BE5-3B4F-AFE80E8F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2888C-AD59-C76F-AC0A-A3F43E67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1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AA719-C343-BD3B-F737-BFCA2BF8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06A50-C0FE-2E96-F096-B13E02F9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1C50F-F20A-4B05-181E-70A05F41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414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254D-E60D-8FAA-DFFB-B523DC1E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A75F-85BE-E5C0-5DE2-E3255F15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31AEA-6116-0C35-A760-FEE80E20D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B8DA8-1AB8-376E-18CE-F0C3FD33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F6472-9223-522F-60F0-C28EC528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99F3-43C9-9D0B-A1E7-998F1ECA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86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E104-244B-F1D9-0AF7-D3832A70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4E73D-D610-0C57-6AC9-F3D9EC8D2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24524-2F12-FD8A-E84E-32975EF29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B277E-79DD-8CDB-7823-B5371618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740D7-23D7-FAF1-6617-366EFD01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80815-A984-3163-E378-998BEB82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69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A654C-2829-C582-D659-9A9ECDC6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7BE2E-728E-2B09-1D1C-6FF3CD6F6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9650-223E-01AC-5025-8CE53BCC1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006A2-1BA4-4671-8D96-B25762891C9D}" type="datetimeFigureOut">
              <a:rPr lang="en-NL" smtClean="0"/>
              <a:t>31 May 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FCCB4-8108-D7E6-FA0F-56A146373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D441-AB5A-9284-525C-E45F41DDD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DF40B-C03D-40E9-96C9-F34C165F09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54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Maze">
            <a:extLst>
              <a:ext uri="{FF2B5EF4-FFF2-40B4-BE49-F238E27FC236}">
                <a16:creationId xmlns:a16="http://schemas.microsoft.com/office/drawing/2014/main" id="{C4980717-8AA7-31D5-17CD-2FA17C090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9432F-E958-8AF4-4F1E-0F342576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i="0">
                <a:effectLst/>
              </a:rPr>
              <a:t>Expanding the Context of LLM: Overcoming Limitations</a:t>
            </a:r>
            <a:br>
              <a:rPr lang="en-US" sz="4000" b="0" i="0">
                <a:effectLst/>
              </a:rPr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C730-4011-53C8-88FD-C252D568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b="0" i="0">
                <a:effectLst/>
              </a:rPr>
              <a:t>Understanding LLMs in Two Weeks: Insights into Their Mechanism and Impact on Information Retrieval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5577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ndenser Microphone">
            <a:extLst>
              <a:ext uri="{FF2B5EF4-FFF2-40B4-BE49-F238E27FC236}">
                <a16:creationId xmlns:a16="http://schemas.microsoft.com/office/drawing/2014/main" id="{15A0F319-517F-28AE-0F20-3DA4B3E99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B04C0-1733-14C5-DABF-04403997B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0672316" cy="3670255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Open Mic: Q&amp;A Session</a:t>
            </a:r>
            <a:endParaRPr lang="en-NL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0C476-3B93-9333-6405-EE78A29C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3" y="321733"/>
            <a:ext cx="10675136" cy="1831405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Invite the audience to ask their burning questions...</a:t>
            </a:r>
            <a:endParaRPr lang="en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8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6C761-C4D3-5FEA-1C3D-0A998232A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643" r="-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83C83-6515-84E3-6C11-4991523EA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chemeClr val="bg1"/>
                </a:solidFill>
                <a:effectLst/>
                <a:latin typeface="Söhne"/>
              </a:rPr>
              <a:t>Demystifying Pfizer's Latest Drug Release Using LLMs</a:t>
            </a:r>
            <a:endParaRPr lang="en-NL" sz="50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91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F6659-0CB8-32DC-4893-554111270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397764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Feeding the Beast: How to Train Your LLM?</a:t>
            </a:r>
            <a:endParaRPr lang="en-NL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975B5-E2EE-E6AE-9BE6-2C2B1AC89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977640" cy="1208141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600" dirty="0"/>
              <a:t>Retrain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600" dirty="0"/>
              <a:t>Context</a:t>
            </a:r>
          </a:p>
        </p:txBody>
      </p:sp>
      <p:pic>
        <p:nvPicPr>
          <p:cNvPr id="5" name="Picture 4" descr="A closeup of hand that is feeding an elephant">
            <a:extLst>
              <a:ext uri="{FF2B5EF4-FFF2-40B4-BE49-F238E27FC236}">
                <a16:creationId xmlns:a16="http://schemas.microsoft.com/office/drawing/2014/main" id="{50262091-C86C-BA06-2375-520265E8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8" r="12158" b="-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reat Britain. A Square Peg in a Round Hole - Briefings For Britain">
            <a:extLst>
              <a:ext uri="{FF2B5EF4-FFF2-40B4-BE49-F238E27FC236}">
                <a16:creationId xmlns:a16="http://schemas.microsoft.com/office/drawing/2014/main" id="{7A38DB64-4B2B-8AF1-F674-0299CBFD3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1" b="-1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92D6D-B4D4-B55B-872A-3F5A1C340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Retrieval-augmented generation (RAG)</a:t>
            </a:r>
            <a:endParaRPr lang="en-NL" sz="5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67C75-60FB-B9A9-8555-76CB7EEFA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Overcoming the Shortcomings of LLMs</a:t>
            </a:r>
            <a:endParaRPr lang="en-NL" sz="2000">
              <a:solidFill>
                <a:schemeClr val="bg1"/>
              </a:solidFill>
            </a:endParaRPr>
          </a:p>
        </p:txBody>
      </p:sp>
      <p:cxnSp>
        <p:nvCxnSpPr>
          <p:cNvPr id="1041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6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01759-1A79-D2C6-1B46-3970C0CAF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1"/>
            <a:ext cx="10909640" cy="1832654"/>
          </a:xfrm>
        </p:spPr>
        <p:txBody>
          <a:bodyPr anchor="b">
            <a:normAutofit/>
          </a:bodyPr>
          <a:lstStyle/>
          <a:p>
            <a:r>
              <a:rPr lang="en-US" sz="6100" dirty="0"/>
              <a:t>Preparation: Ingesting Documents for LLMs</a:t>
            </a:r>
            <a:endParaRPr lang="en-NL" sz="6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DB279-8C92-594C-8E70-72A0967B7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419141"/>
            <a:ext cx="10909643" cy="552659"/>
          </a:xfrm>
        </p:spPr>
        <p:txBody>
          <a:bodyPr anchor="t">
            <a:normAutofit/>
          </a:bodyPr>
          <a:lstStyle/>
          <a:p>
            <a:endParaRPr lang="en-NL" dirty="0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hexagons with white text&#10;&#10;Description automatically generated with low confidence">
            <a:extLst>
              <a:ext uri="{FF2B5EF4-FFF2-40B4-BE49-F238E27FC236}">
                <a16:creationId xmlns:a16="http://schemas.microsoft.com/office/drawing/2014/main" id="{6F83B78E-9368-1FD3-68EA-55DA72655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361948"/>
            <a:ext cx="11548872" cy="262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2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3B823-0EBB-DC29-D441-49D22A73A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1"/>
            <a:ext cx="10909640" cy="1832654"/>
          </a:xfrm>
        </p:spPr>
        <p:txBody>
          <a:bodyPr anchor="b">
            <a:normAutofit/>
          </a:bodyPr>
          <a:lstStyle/>
          <a:p>
            <a:r>
              <a:rPr lang="en-US" sz="6100" dirty="0"/>
              <a:t>Execution: Asking a question about your document</a:t>
            </a:r>
            <a:endParaRPr lang="en-NL" sz="61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C7E4970-B3E0-24D8-B0FD-2A45A1E1D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419141"/>
            <a:ext cx="10909643" cy="552659"/>
          </a:xfrm>
        </p:spPr>
        <p:txBody>
          <a:bodyPr anchor="t">
            <a:normAutofit/>
          </a:bodyPr>
          <a:lstStyle/>
          <a:p>
            <a:endParaRPr lang="en-NL" dirty="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374EB3E-4E2F-A86C-8B7F-EF7072C55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57" y="2953351"/>
            <a:ext cx="8311259" cy="36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3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7A837A-5C13-447E-E011-D79E9FE1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5" y="643466"/>
            <a:ext cx="948266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Raising Their Hands">
            <a:extLst>
              <a:ext uri="{FF2B5EF4-FFF2-40B4-BE49-F238E27FC236}">
                <a16:creationId xmlns:a16="http://schemas.microsoft.com/office/drawing/2014/main" id="{E8785A3E-D618-65E0-9C19-AEA32486F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0" r="1" b="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B8385-B9D5-087C-A953-BF1CFB6A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See it to Believe it: Demo of Ingestion and Q&amp;A</a:t>
            </a:r>
            <a:endParaRPr lang="en-NL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11F00-3B4D-F0CF-D2C4-070B89F50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Walkthrough of a real-world demonstration...</a:t>
            </a:r>
            <a:endParaRPr lang="en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9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95607-2720-60FD-60CA-EBCF4B8CC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Tying it All Together: The Grand Finale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B0283F-D096-E27F-DACC-0629FB817992}"/>
              </a:ext>
            </a:extLst>
          </p:cNvPr>
          <p:cNvSpPr txBox="1"/>
          <p:nvPr/>
        </p:nvSpPr>
        <p:spPr>
          <a:xfrm>
            <a:off x="4976030" y="963507"/>
            <a:ext cx="6250940" cy="4930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Saas</a:t>
            </a:r>
            <a:r>
              <a:rPr lang="en-US" sz="2000" dirty="0"/>
              <a:t> Waiting to happen (MS Build)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Python vs C#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Prompt engineering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Privacy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Daydreaming / Hallucinations (bugs)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532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Widescreen</PresentationFormat>
  <Paragraphs>23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Office Theme</vt:lpstr>
      <vt:lpstr>Expanding the Context of LLM: Overcoming Limitations </vt:lpstr>
      <vt:lpstr>Demystifying Pfizer's Latest Drug Release Using LLMs</vt:lpstr>
      <vt:lpstr>Feeding the Beast: How to Train Your LLM?</vt:lpstr>
      <vt:lpstr>Retrieval-augmented generation (RAG)</vt:lpstr>
      <vt:lpstr>Preparation: Ingesting Documents for LLMs</vt:lpstr>
      <vt:lpstr>Execution: Asking a question about your document</vt:lpstr>
      <vt:lpstr>PowerPoint Presentation</vt:lpstr>
      <vt:lpstr>See it to Believe it: Demo of Ingestion and Q&amp;A</vt:lpstr>
      <vt:lpstr>Tying it All Together: The Grand Finale</vt:lpstr>
      <vt:lpstr>Open Mic: Q&amp;A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Theory to Practice: Pfizer's Medicense Usecase</dc:title>
  <dc:creator>Duncan Roosma</dc:creator>
  <cp:lastModifiedBy>Duncan Roosma</cp:lastModifiedBy>
  <cp:revision>2</cp:revision>
  <dcterms:created xsi:type="dcterms:W3CDTF">2023-05-31T07:51:44Z</dcterms:created>
  <dcterms:modified xsi:type="dcterms:W3CDTF">2023-05-31T13:15:54Z</dcterms:modified>
</cp:coreProperties>
</file>